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524000" y="990600"/>
            <a:ext cx="6553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- соревнование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Счастливый случай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90800"/>
            <a:ext cx="3614110" cy="3571660"/>
          </a:xfrm>
          <a:prstGeom prst="rect">
            <a:avLst/>
          </a:prstGeom>
          <a:solidFill>
            <a:srgbClr val="FFFFFF"/>
          </a:solidFill>
          <a:ln w="635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772400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конкурс «Интересные слова»</a:t>
            </a:r>
            <a:endParaRPr lang="ru-RU" sz="6600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8612" name="Picture 4" descr="https://im0-tub-kz.yandex.net/i?id=a7a87f268808ccd9b605bd5f37f102cc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372958"/>
            <a:ext cx="1914525" cy="2180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219200" y="1600201"/>
            <a:ext cx="6934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конкурс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«Читаем карту»</a:t>
            </a:r>
            <a:endParaRPr kumimoji="0" lang="ru-RU" sz="80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7" name="Picture 3" descr="https://im0-tub-kz.yandex.net/i?id=b3b207ffed3fd72a9f945f7a711c2f91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657600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04800" y="1066800"/>
            <a:ext cx="8305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конкурс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«Остров кулинарии»</a:t>
            </a:r>
            <a:endParaRPr kumimoji="0" lang="ru-RU" sz="8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3" name="Picture 3" descr="https://im0-tub-kz.yandex.net/i?id=2673821ba4ce8a2f680cf45de912a938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429000"/>
            <a:ext cx="4572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15823" y="1447800"/>
            <a:ext cx="902817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конкурс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«В стране </a:t>
            </a:r>
            <a:r>
              <a:rPr kumimoji="0" lang="ru-RU" sz="6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Сообразилии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7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9" name="Picture 3" descr="https://im0-tub-kz.yandex.net/i?id=2e26c8c94ba6c912116533d50d76db1c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505200"/>
            <a:ext cx="2314575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52400" y="1371600"/>
            <a:ext cx="868705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конкурс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«Логическая цепочка»</a:t>
            </a:r>
            <a:endParaRPr kumimoji="0" lang="ru-RU" sz="8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5" name="Picture 3" descr="https://im0-tub-kz.yandex.net/i?id=1ca3e3d6bbb07a348d5b093190388bea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352800"/>
            <a:ext cx="3248025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524000" y="2743200"/>
            <a:ext cx="6477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44</Words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2018-11-06T15:49:14Z</dcterms:created>
  <dcterms:modified xsi:type="dcterms:W3CDTF">2018-11-06T16:40:59Z</dcterms:modified>
</cp:coreProperties>
</file>